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83"/>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 id="306" r:id="rId77"/>
    <p:sldId id="307" r:id="rId78"/>
    <p:sldId id="308" r:id="rId79"/>
    <p:sldId id="309" r:id="rId80"/>
    <p:sldId id="310" r:id="rId81"/>
    <p:sldId id="31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721" autoAdjust="0"/>
  </p:normalViewPr>
  <p:slideViewPr>
    <p:cSldViewPr snapToGrid="0">
      <p:cViewPr varScale="1">
        <p:scale>
          <a:sx n="55" d="100"/>
          <a:sy n="55" d="100"/>
        </p:scale>
        <p:origin x="-372"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041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9336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225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89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077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059B6-667D-4F24-AA48-46C1EA5D9E8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1/17/2020 9:38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62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xmlns="">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xmlns="">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xmlns="">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xmlns="">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xmlns="">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xmlns="">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xmlns="">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xmlns="">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xmlns=""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xmlns=""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xmlns=""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xmlns="" val="20000"/>
                    </a:ext>
                  </a:extLst>
                </a:gridCol>
                <a:gridCol w="6281454">
                  <a:extLst>
                    <a:ext uri="{9D8B030D-6E8A-4147-A177-3AD203B41FA5}">
                      <a16:colId xmlns:a16="http://schemas.microsoft.com/office/drawing/2014/main" xmlns=""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a:extLst>
              <a:ext uri="{FF2B5EF4-FFF2-40B4-BE49-F238E27FC236}">
                <a16:creationId xmlns:a16="http://schemas.microsoft.com/office/drawing/2014/main" xmlns=""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xmlns="" id="{511E8674-2C3D-4288-9CBD-89CD68B7DCF4}"/>
              </a:ext>
            </a:extLst>
          </p:cNvPr>
          <p:cNvSpPr txBox="1">
            <a:spLocks/>
          </p:cNvSpPr>
          <p:nvPr/>
        </p:nvSpPr>
        <p:spPr>
          <a:xfrm>
            <a:off x="276676" y="1185462"/>
            <a:ext cx="11653523"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xmlns=""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AzureAD Application Proxy diagram">
            <a:extLst>
              <a:ext uri="{FF2B5EF4-FFF2-40B4-BE49-F238E27FC236}">
                <a16:creationId xmlns:a16="http://schemas.microsoft.com/office/drawing/2014/main" xmlns=""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xmlns=""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a:extLst>
              <a:ext uri="{FF2B5EF4-FFF2-40B4-BE49-F238E27FC236}">
                <a16:creationId xmlns:a16="http://schemas.microsoft.com/office/drawing/2014/main" xmlns=""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xmlns=""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xmlns=""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xmlns=""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xmlns=""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a:extLst>
              <a:ext uri="{FF2B5EF4-FFF2-40B4-BE49-F238E27FC236}">
                <a16:creationId xmlns:a16="http://schemas.microsoft.com/office/drawing/2014/main" xmlns=""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xmlns=""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xmlns=""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xmlns=""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2387192"/>
          </a:xfrm>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a:p>
            <a:pPr lvl="2"/>
            <a:endParaRPr lang="en-US" dirty="0">
              <a:solidFill>
                <a:schemeClr val="tx1"/>
              </a:solidFill>
            </a:endParaRPr>
          </a:p>
        </p:txBody>
      </p:sp>
      <p:sp>
        <p:nvSpPr>
          <p:cNvPr id="17" name="Title 16"/>
          <p:cNvSpPr>
            <a:spLocks noGrp="1"/>
          </p:cNvSpPr>
          <p:nvPr>
            <p:ph type="title"/>
          </p:nvPr>
        </p:nvSpPr>
        <p:spPr/>
        <p:txBody>
          <a:bodyPr/>
          <a:lstStyle/>
          <a:p>
            <a:r>
              <a:rPr lang="en-US" dirty="0">
                <a:solidFill>
                  <a:schemeClr val="tx1"/>
                </a:solidFill>
              </a:rPr>
              <a:t>Text layout (without bullet points)</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p:txBody>
      </p:sp>
      <p:sp>
        <p:nvSpPr>
          <p:cNvPr id="17" name="Title 16"/>
          <p:cNvSpPr>
            <a:spLocks noGrp="1"/>
          </p:cNvSpPr>
          <p:nvPr>
            <p:ph type="title"/>
          </p:nvPr>
        </p:nvSpPr>
        <p:spPr/>
        <p:txBody>
          <a:bodyPr/>
          <a:lstStyle/>
          <a:p>
            <a:r>
              <a:rPr lang="en-US" dirty="0">
                <a:solidFill>
                  <a:schemeClr val="tx1"/>
                </a:solidFill>
              </a:rPr>
              <a:t>Text with bullet points - adjusting list levels</a:t>
            </a:r>
          </a:p>
        </p:txBody>
      </p:sp>
      <p:sp>
        <p:nvSpPr>
          <p:cNvPr id="7" name="Rectangle 6"/>
          <p:cNvSpPr/>
          <p:nvPr/>
        </p:nvSpPr>
        <p:spPr bwMode="auto">
          <a:xfrm>
            <a:off x="8333951" y="2711868"/>
            <a:ext cx="3591130" cy="38631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 “Decrease List Level” and “Increase List Level” tools on the Home Menu to change text levels.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Try this:  </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Place your cursor in any row of text to the left that says “Size 20pt for subtopics”</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Next click the Home tab, and then on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Decrease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Notice how the line moves up one level.</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Now try placing your cursor in one of the  “Main topic…” lines of text. Click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Increase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and see how the text is pushed in one level</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these 2 tools to adjust your text levels as you work</a:t>
            </a:r>
          </a:p>
        </p:txBody>
      </p:sp>
      <p:pic>
        <p:nvPicPr>
          <p:cNvPr id="8"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972491" y="5206132"/>
            <a:ext cx="6140977" cy="136884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793875"/>
            <a:ext cx="11652250" cy="2586157"/>
          </a:xfrm>
        </p:spPr>
        <p:txBody>
          <a:bodyPr/>
          <a:lstStyle/>
          <a:p>
            <a:r>
              <a:rPr lang="en-US" dirty="0">
                <a:solidFill>
                  <a:schemeClr val="tx1"/>
                </a:solidFill>
              </a:rPr>
              <a:t>Example of a bulleted slide with a subhead</a:t>
            </a:r>
          </a:p>
          <a:p>
            <a:pPr lvl="1"/>
            <a:r>
              <a:rPr lang="en-US" dirty="0">
                <a:solidFill>
                  <a:schemeClr val="tx1"/>
                </a:solidFill>
              </a:rPr>
              <a:t>Set the slide title to “Sentence case”</a:t>
            </a:r>
          </a:p>
          <a:p>
            <a:pPr lvl="1"/>
            <a:r>
              <a:rPr lang="en-US" dirty="0">
                <a:solidFill>
                  <a:schemeClr val="tx1"/>
                </a:solidFill>
              </a:rPr>
              <a:t>Set subheads to “Sentence case”</a:t>
            </a:r>
          </a:p>
          <a:p>
            <a:pPr lvl="0"/>
            <a:r>
              <a:rPr lang="en-US" dirty="0">
                <a:solidFill>
                  <a:schemeClr val="tx1"/>
                </a:solidFill>
              </a:rPr>
              <a:t>Hyperlink style</a:t>
            </a:r>
          </a:p>
          <a:p>
            <a:pPr lvl="1"/>
            <a:r>
              <a:rPr lang="en-US" dirty="0">
                <a:solidFill>
                  <a:schemeClr val="tx1"/>
                </a:solidFill>
                <a:hlinkClick r:id="rId3"/>
              </a:rPr>
              <a:t>www.microsoft.com</a:t>
            </a:r>
            <a:r>
              <a:rPr lang="en-US" dirty="0">
                <a:solidFill>
                  <a:schemeClr val="tx1"/>
                </a:solidFill>
              </a:rPr>
              <a:t> </a:t>
            </a:r>
          </a:p>
        </p:txBody>
      </p:sp>
      <p:sp>
        <p:nvSpPr>
          <p:cNvPr id="2" name="Title 1"/>
          <p:cNvSpPr>
            <a:spLocks noGrp="1"/>
          </p:cNvSpPr>
          <p:nvPr>
            <p:ph type="title" idx="4294967295"/>
          </p:nvPr>
        </p:nvSpPr>
        <p:spPr>
          <a:xfrm>
            <a:off x="534988" y="290513"/>
            <a:ext cx="11657012" cy="900112"/>
          </a:xfrm>
        </p:spPr>
        <p:txBody>
          <a:bodyPr/>
          <a:lstStyle/>
          <a:p>
            <a:r>
              <a:rPr lang="en-US" dirty="0">
                <a:solidFill>
                  <a:schemeClr val="tx1"/>
                </a:solidFill>
              </a:rPr>
              <a:t>Bullet points layout with subtitle</a:t>
            </a:r>
            <a:br>
              <a:rPr lang="en-US" dirty="0">
                <a:solidFill>
                  <a:schemeClr val="tx1"/>
                </a:solidFill>
              </a:rPr>
            </a:br>
            <a:r>
              <a:rPr lang="en-US" sz="3529" dirty="0">
                <a:solidFill>
                  <a:schemeClr val="tx1"/>
                </a:solidFill>
              </a:rPr>
              <a:t>Subtitle is smaller in the same text block</a:t>
            </a:r>
            <a:endParaRPr lang="en-US" sz="3921" dirty="0">
              <a:solidFill>
                <a:schemeClr val="tx1"/>
              </a:soli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010840"/>
            <a:ext cx="4795873" cy="836319"/>
          </a:xfrm>
        </p:spPr>
        <p:txBody>
          <a:bodyPr/>
          <a:lstStyle/>
          <a:p>
            <a:r>
              <a:rPr lang="en-US" dirty="0">
                <a:solidFill>
                  <a:schemeClr val="tx1"/>
                </a:solidFill>
              </a:rPr>
              <a:t>Photo layout 1</a:t>
            </a:r>
          </a:p>
        </p:txBody>
      </p:sp>
      <p:sp>
        <p:nvSpPr>
          <p:cNvPr id="3" name="Picture Placeholder 2">
            <a:extLst>
              <a:ext uri="{FF2B5EF4-FFF2-40B4-BE49-F238E27FC236}">
                <a16:creationId xmlns:a16="http://schemas.microsoft.com/office/drawing/2014/main" xmlns="" id="{1C1F0CEC-E709-49D5-9437-71B581E4C3E3}"/>
              </a:ext>
            </a:extLst>
          </p:cNvPr>
          <p:cNvSpPr>
            <a:spLocks noGrp="1"/>
          </p:cNvSpPr>
          <p:nvPr>
            <p:ph type="pic" sz="quarter" idx="10"/>
          </p:nvPr>
        </p:nvSpPr>
        <p:spPr/>
      </p:sp>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7026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5237</Words>
  <Application>Microsoft Office PowerPoint</Application>
  <PresentationFormat>Custom</PresentationFormat>
  <Paragraphs>667</Paragraphs>
  <Slides>77</Slides>
  <Notes>76</Notes>
  <HiddenSlides>6</HiddenSlides>
  <MMClips>0</MMClips>
  <ScaleCrop>false</ScaleCrop>
  <HeadingPairs>
    <vt:vector size="4" baseType="variant">
      <vt:variant>
        <vt:lpstr>Theme</vt:lpstr>
      </vt:variant>
      <vt:variant>
        <vt:i4>5</vt:i4>
      </vt:variant>
      <vt:variant>
        <vt:lpstr>Slide Titles</vt:lpstr>
      </vt:variant>
      <vt:variant>
        <vt:i4>77</vt:i4>
      </vt:variant>
    </vt:vector>
  </HeadingPairs>
  <TitlesOfParts>
    <vt:vector size="82" baseType="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lpstr>Text layout (without bullet points)</vt:lpstr>
      <vt:lpstr>Text with bullet points - adjusting list levels</vt:lpstr>
      <vt:lpstr>Bullet points layout with subtitle Subtitle is smaller in the same text block</vt:lpstr>
      <vt:lpstr>Photo layout 1</vt:lpstr>
      <vt:lpstr>Demo</vt:lpstr>
      <vt:lpstr>Video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2020-01-17T14:44:17Z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